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9" r:id="rId13"/>
    <p:sldId id="270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05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5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8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77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0578ACC-22D6-47C1-A373-4FD133E34F3C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20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5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02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2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6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08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5/7/2019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1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0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135081"/>
            <a:ext cx="12034978" cy="66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8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6419"/>
            <a:ext cx="11128248" cy="3210395"/>
          </a:xfrm>
        </p:spPr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" y="749298"/>
            <a:ext cx="12142063" cy="5598338"/>
          </a:xfrm>
        </p:spPr>
      </p:pic>
    </p:spTree>
    <p:extLst>
      <p:ext uri="{BB962C8B-B14F-4D97-AF65-F5344CB8AC3E}">
        <p14:creationId xmlns:p14="http://schemas.microsoft.com/office/powerpoint/2010/main" val="38516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FEEDBACK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1336" y="1972702"/>
            <a:ext cx="13786125" cy="2376013"/>
          </a:xfrm>
        </p:spPr>
      </p:pic>
    </p:spTree>
    <p:extLst>
      <p:ext uri="{BB962C8B-B14F-4D97-AF65-F5344CB8AC3E}">
        <p14:creationId xmlns:p14="http://schemas.microsoft.com/office/powerpoint/2010/main" val="507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36518"/>
            <a:ext cx="11128248" cy="3330494"/>
          </a:xfrm>
        </p:spPr>
        <p:txBody>
          <a:bodyPr/>
          <a:lstStyle/>
          <a:p>
            <a:r>
              <a:rPr lang="en-US" dirty="0" smtClean="0"/>
              <a:t>SIGN UP 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5" y="707736"/>
            <a:ext cx="11686882" cy="5786148"/>
          </a:xfrm>
        </p:spPr>
      </p:pic>
    </p:spTree>
    <p:extLst>
      <p:ext uri="{BB962C8B-B14F-4D97-AF65-F5344CB8AC3E}">
        <p14:creationId xmlns:p14="http://schemas.microsoft.com/office/powerpoint/2010/main" val="424106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79318"/>
            <a:ext cx="11128248" cy="2873294"/>
          </a:xfrm>
        </p:spPr>
        <p:txBody>
          <a:bodyPr/>
          <a:lstStyle/>
          <a:p>
            <a:r>
              <a:rPr lang="en-US" dirty="0" smtClean="0"/>
              <a:t>LOGIN 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6" y="1009071"/>
            <a:ext cx="11487101" cy="5482313"/>
          </a:xfrm>
        </p:spPr>
      </p:pic>
    </p:spTree>
    <p:extLst>
      <p:ext uri="{BB962C8B-B14F-4D97-AF65-F5344CB8AC3E}">
        <p14:creationId xmlns:p14="http://schemas.microsoft.com/office/powerpoint/2010/main" val="358917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4428" y="-1095153"/>
            <a:ext cx="11202676" cy="3189129"/>
          </a:xfrm>
        </p:spPr>
        <p:txBody>
          <a:bodyPr/>
          <a:lstStyle/>
          <a:p>
            <a:r>
              <a:rPr lang="en-US" dirty="0" smtClean="0"/>
              <a:t>FOLLOW US ON SOCIAL MEDIA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0" y="770566"/>
            <a:ext cx="12062484" cy="5704662"/>
          </a:xfrm>
        </p:spPr>
      </p:pic>
    </p:spTree>
    <p:extLst>
      <p:ext uri="{BB962C8B-B14F-4D97-AF65-F5344CB8AC3E}">
        <p14:creationId xmlns:p14="http://schemas.microsoft.com/office/powerpoint/2010/main" val="143021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91045"/>
            <a:ext cx="11211375" cy="3096490"/>
          </a:xfrm>
        </p:spPr>
        <p:txBody>
          <a:bodyPr/>
          <a:lstStyle/>
          <a:p>
            <a:r>
              <a:rPr lang="en-US" dirty="0" smtClean="0"/>
              <a:t>MEDIA PATNER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" y="780472"/>
            <a:ext cx="11600250" cy="5880337"/>
          </a:xfrm>
        </p:spPr>
      </p:pic>
    </p:spTree>
    <p:extLst>
      <p:ext uri="{BB962C8B-B14F-4D97-AF65-F5344CB8AC3E}">
        <p14:creationId xmlns:p14="http://schemas.microsoft.com/office/powerpoint/2010/main" val="129137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7" y="-1101436"/>
            <a:ext cx="11045121" cy="3195412"/>
          </a:xfrm>
        </p:spPr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8" y="1009569"/>
            <a:ext cx="11749734" cy="3988458"/>
          </a:xfrm>
        </p:spPr>
      </p:pic>
    </p:spTree>
    <p:extLst>
      <p:ext uri="{BB962C8B-B14F-4D97-AF65-F5344CB8AC3E}">
        <p14:creationId xmlns:p14="http://schemas.microsoft.com/office/powerpoint/2010/main" val="28102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70264"/>
            <a:ext cx="11128248" cy="3164240"/>
          </a:xfrm>
        </p:spPr>
        <p:txBody>
          <a:bodyPr/>
          <a:lstStyle/>
          <a:p>
            <a:r>
              <a:rPr lang="en-US" dirty="0" smtClean="0"/>
              <a:t>USER FEEDBACK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3" y="768926"/>
            <a:ext cx="11691561" cy="5830569"/>
          </a:xfrm>
        </p:spPr>
      </p:pic>
    </p:spTree>
    <p:extLst>
      <p:ext uri="{BB962C8B-B14F-4D97-AF65-F5344CB8AC3E}">
        <p14:creationId xmlns:p14="http://schemas.microsoft.com/office/powerpoint/2010/main" val="1488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84564"/>
            <a:ext cx="11128248" cy="3278540"/>
          </a:xfrm>
        </p:spPr>
        <p:txBody>
          <a:bodyPr/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1" y="768927"/>
            <a:ext cx="11856817" cy="5288006"/>
          </a:xfrm>
        </p:spPr>
      </p:pic>
    </p:spTree>
    <p:extLst>
      <p:ext uri="{BB962C8B-B14F-4D97-AF65-F5344CB8AC3E}">
        <p14:creationId xmlns:p14="http://schemas.microsoft.com/office/powerpoint/2010/main" val="40431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80655"/>
            <a:ext cx="11128248" cy="3174631"/>
          </a:xfrm>
        </p:spPr>
        <p:txBody>
          <a:bodyPr/>
          <a:lstStyle/>
          <a:p>
            <a:r>
              <a:rPr lang="en-US" dirty="0" smtClean="0"/>
              <a:t>CAR RECORDS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9" y="780472"/>
            <a:ext cx="11974513" cy="5495637"/>
          </a:xfrm>
        </p:spPr>
      </p:pic>
    </p:spTree>
    <p:extLst>
      <p:ext uri="{BB962C8B-B14F-4D97-AF65-F5344CB8AC3E}">
        <p14:creationId xmlns:p14="http://schemas.microsoft.com/office/powerpoint/2010/main" val="364352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Auto car Price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5257" y="4648893"/>
            <a:ext cx="7891272" cy="106984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House of Cars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98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97527"/>
            <a:ext cx="11128248" cy="3091503"/>
          </a:xfrm>
        </p:spPr>
        <p:txBody>
          <a:bodyPr/>
          <a:lstStyle/>
          <a:p>
            <a:r>
              <a:rPr lang="en-US" dirty="0" smtClean="0"/>
              <a:t>INSERT DATA FOR NEW CARS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7" y="852053"/>
            <a:ext cx="11863414" cy="5174673"/>
          </a:xfrm>
        </p:spPr>
      </p:pic>
    </p:spTree>
    <p:extLst>
      <p:ext uri="{BB962C8B-B14F-4D97-AF65-F5344CB8AC3E}">
        <p14:creationId xmlns:p14="http://schemas.microsoft.com/office/powerpoint/2010/main" val="146183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-1018309"/>
            <a:ext cx="11013948" cy="3112285"/>
          </a:xfrm>
        </p:spPr>
        <p:txBody>
          <a:bodyPr/>
          <a:lstStyle/>
          <a:p>
            <a:r>
              <a:rPr lang="en-US" dirty="0" smtClean="0"/>
              <a:t>CUSTOMERS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2" y="862445"/>
            <a:ext cx="11777138" cy="5643994"/>
          </a:xfrm>
        </p:spPr>
      </p:pic>
    </p:spTree>
    <p:extLst>
      <p:ext uri="{BB962C8B-B14F-4D97-AF65-F5344CB8AC3E}">
        <p14:creationId xmlns:p14="http://schemas.microsoft.com/office/powerpoint/2010/main" val="41863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22218"/>
            <a:ext cx="11128248" cy="3216194"/>
          </a:xfrm>
        </p:spPr>
        <p:txBody>
          <a:bodyPr/>
          <a:lstStyle/>
          <a:p>
            <a:r>
              <a:rPr lang="en-US" dirty="0" smtClean="0"/>
              <a:t>USERS FEEDBACK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0" y="822037"/>
            <a:ext cx="11696061" cy="5778542"/>
          </a:xfrm>
        </p:spPr>
      </p:pic>
    </p:spTree>
    <p:extLst>
      <p:ext uri="{BB962C8B-B14F-4D97-AF65-F5344CB8AC3E}">
        <p14:creationId xmlns:p14="http://schemas.microsoft.com/office/powerpoint/2010/main" val="30480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45573"/>
            <a:ext cx="11128248" cy="3039549"/>
          </a:xfrm>
        </p:spPr>
        <p:txBody>
          <a:bodyPr/>
          <a:lstStyle/>
          <a:p>
            <a:r>
              <a:rPr lang="en-US" dirty="0" smtClean="0"/>
              <a:t>DATABASE OF CARS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9" y="820881"/>
            <a:ext cx="11902695" cy="5536659"/>
          </a:xfrm>
        </p:spPr>
      </p:pic>
    </p:spTree>
    <p:extLst>
      <p:ext uri="{BB962C8B-B14F-4D97-AF65-F5344CB8AC3E}">
        <p14:creationId xmlns:p14="http://schemas.microsoft.com/office/powerpoint/2010/main" val="162927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36" y="-1111827"/>
            <a:ext cx="11055512" cy="3205803"/>
          </a:xfrm>
        </p:spPr>
        <p:txBody>
          <a:bodyPr/>
          <a:lstStyle/>
          <a:p>
            <a:r>
              <a:rPr lang="en-US" dirty="0" smtClean="0"/>
              <a:t>DATABASE OF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7" y="691203"/>
            <a:ext cx="12120205" cy="5418651"/>
          </a:xfrm>
        </p:spPr>
      </p:pic>
    </p:spTree>
    <p:extLst>
      <p:ext uri="{BB962C8B-B14F-4D97-AF65-F5344CB8AC3E}">
        <p14:creationId xmlns:p14="http://schemas.microsoft.com/office/powerpoint/2010/main" val="103949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748" y="89777"/>
            <a:ext cx="10058400" cy="1609344"/>
          </a:xfrm>
        </p:spPr>
        <p:txBody>
          <a:bodyPr/>
          <a:lstStyle/>
          <a:p>
            <a:r>
              <a:rPr lang="en-US" dirty="0" smtClean="0"/>
              <a:t>DATABASE OF USER FEEDBACK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1" y="1930644"/>
            <a:ext cx="11733479" cy="628738"/>
          </a:xfrm>
        </p:spPr>
      </p:pic>
    </p:spTree>
    <p:extLst>
      <p:ext uri="{BB962C8B-B14F-4D97-AF65-F5344CB8AC3E}">
        <p14:creationId xmlns:p14="http://schemas.microsoft.com/office/powerpoint/2010/main" val="24061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13064"/>
            <a:ext cx="10972800" cy="5419068"/>
          </a:xfrm>
        </p:spPr>
      </p:pic>
    </p:spTree>
    <p:extLst>
      <p:ext uri="{BB962C8B-B14F-4D97-AF65-F5344CB8AC3E}">
        <p14:creationId xmlns:p14="http://schemas.microsoft.com/office/powerpoint/2010/main" val="21584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Members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225191"/>
              </p:ext>
            </p:extLst>
          </p:nvPr>
        </p:nvGraphicFramePr>
        <p:xfrm>
          <a:off x="1069975" y="2120900"/>
          <a:ext cx="10058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/>
                <a:gridCol w="5029200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Syed Talha Rasheed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172114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Talha </a:t>
                      </a:r>
                      <a:r>
                        <a:rPr lang="en-US" sz="1800" b="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Rasool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172079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Talha </a:t>
                      </a:r>
                      <a:r>
                        <a:rPr lang="en-US" sz="1800" b="0" dirty="0" err="1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Sajad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172104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Ahmed Tariq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172071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Zeeshan Ashraf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172110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Hurrairah Bin Nazeer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172047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1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09681"/>
            <a:ext cx="10058400" cy="4580728"/>
          </a:xfrm>
        </p:spPr>
        <p:txBody>
          <a:bodyPr>
            <a:normAutofit/>
          </a:bodyPr>
          <a:lstStyle/>
          <a:p>
            <a:r>
              <a:rPr lang="en-US" sz="2800" dirty="0"/>
              <a:t>This project is about auto mobile search engine.</a:t>
            </a: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purpose of this project is to provide a website to </a:t>
            </a:r>
            <a:r>
              <a:rPr lang="en-US" sz="2800" dirty="0" smtClean="0"/>
              <a:t>customers.</a:t>
            </a:r>
          </a:p>
          <a:p>
            <a:r>
              <a:rPr lang="en-US" sz="2800" dirty="0"/>
              <a:t>G</a:t>
            </a:r>
            <a:r>
              <a:rPr lang="en-US" sz="2800" dirty="0" smtClean="0"/>
              <a:t>ives </a:t>
            </a:r>
            <a:r>
              <a:rPr lang="en-US" sz="2800" dirty="0"/>
              <a:t>data about </a:t>
            </a:r>
            <a:r>
              <a:rPr lang="en-US" sz="2800" dirty="0" smtClean="0"/>
              <a:t>the cars and manufacturer their details and contact numbers. </a:t>
            </a:r>
          </a:p>
          <a:p>
            <a:r>
              <a:rPr lang="en-US" sz="2800" dirty="0" smtClean="0"/>
              <a:t>User can get </a:t>
            </a:r>
            <a:r>
              <a:rPr lang="en-US" sz="2800" dirty="0"/>
              <a:t>the detail about the car prize, according to the currency </a:t>
            </a:r>
            <a:r>
              <a:rPr lang="en-US" sz="2800" dirty="0" smtClean="0"/>
              <a:t>in </a:t>
            </a:r>
            <a:r>
              <a:rPr lang="en-US" sz="2800" dirty="0"/>
              <a:t>their </a:t>
            </a:r>
            <a:r>
              <a:rPr lang="en-US" sz="2800" dirty="0" smtClean="0"/>
              <a:t>country.</a:t>
            </a:r>
          </a:p>
          <a:p>
            <a:r>
              <a:rPr lang="en-US" sz="2800" dirty="0" smtClean="0"/>
              <a:t>Website gives </a:t>
            </a:r>
            <a:r>
              <a:rPr lang="en-US" sz="2800" dirty="0"/>
              <a:t>you detail about latest car prices of your choice cars.</a:t>
            </a:r>
          </a:p>
        </p:txBody>
      </p:sp>
    </p:spTree>
    <p:extLst>
      <p:ext uri="{BB962C8B-B14F-4D97-AF65-F5344CB8AC3E}">
        <p14:creationId xmlns:p14="http://schemas.microsoft.com/office/powerpoint/2010/main" val="230251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08017"/>
            <a:ext cx="10058400" cy="4582391"/>
          </a:xfrm>
        </p:spPr>
        <p:txBody>
          <a:bodyPr>
            <a:normAutofit/>
          </a:bodyPr>
          <a:lstStyle/>
          <a:p>
            <a:r>
              <a:rPr lang="en-US" sz="2800" dirty="0"/>
              <a:t>Main objective of this website is reach customers who want to search </a:t>
            </a:r>
            <a:r>
              <a:rPr lang="en-US" sz="2800" dirty="0" smtClean="0"/>
              <a:t>for price of corolla </a:t>
            </a:r>
            <a:r>
              <a:rPr lang="en-US" sz="2800" dirty="0"/>
              <a:t>and other cars. </a:t>
            </a:r>
          </a:p>
          <a:p>
            <a:r>
              <a:rPr lang="en-US" sz="2800" dirty="0" smtClean="0"/>
              <a:t>This website will give you detail </a:t>
            </a:r>
            <a:r>
              <a:rPr lang="en-US" sz="2800" dirty="0"/>
              <a:t>about car price, name, model, and </a:t>
            </a:r>
            <a:r>
              <a:rPr lang="en-US" sz="2800" dirty="0" smtClean="0"/>
              <a:t>image.</a:t>
            </a:r>
          </a:p>
          <a:p>
            <a:r>
              <a:rPr lang="en-US" sz="2800" dirty="0" smtClean="0"/>
              <a:t> It </a:t>
            </a:r>
            <a:r>
              <a:rPr lang="en-US" sz="2800" dirty="0"/>
              <a:t>also tells about manufacturers, country, name and number. </a:t>
            </a:r>
            <a:endParaRPr lang="en-US" sz="2800" dirty="0" smtClean="0"/>
          </a:p>
          <a:p>
            <a:r>
              <a:rPr lang="en-US" sz="2800" dirty="0" smtClean="0"/>
              <a:t>It </a:t>
            </a:r>
            <a:r>
              <a:rPr lang="en-US" sz="2800" dirty="0"/>
              <a:t>gives customer password, name, email, phone number, ID, and feedback. 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4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2" y="207819"/>
            <a:ext cx="11575471" cy="6229051"/>
          </a:xfrm>
        </p:spPr>
      </p:pic>
    </p:spTree>
    <p:extLst>
      <p:ext uri="{BB962C8B-B14F-4D97-AF65-F5344CB8AC3E}">
        <p14:creationId xmlns:p14="http://schemas.microsoft.com/office/powerpoint/2010/main" val="150966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9381"/>
            <a:ext cx="10058400" cy="1319645"/>
          </a:xfrm>
        </p:spPr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6" y="884381"/>
            <a:ext cx="11485900" cy="5769600"/>
          </a:xfrm>
        </p:spPr>
      </p:pic>
    </p:spTree>
    <p:extLst>
      <p:ext uri="{BB962C8B-B14F-4D97-AF65-F5344CB8AC3E}">
        <p14:creationId xmlns:p14="http://schemas.microsoft.com/office/powerpoint/2010/main" val="14372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9102" y="157017"/>
            <a:ext cx="13660132" cy="5984010"/>
          </a:xfrm>
        </p:spPr>
      </p:pic>
    </p:spTree>
    <p:extLst>
      <p:ext uri="{BB962C8B-B14F-4D97-AF65-F5344CB8AC3E}">
        <p14:creationId xmlns:p14="http://schemas.microsoft.com/office/powerpoint/2010/main" val="35213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78465"/>
            <a:ext cx="10160685" cy="2087809"/>
          </a:xfrm>
        </p:spPr>
        <p:txBody>
          <a:bodyPr/>
          <a:lstStyle/>
          <a:p>
            <a:r>
              <a:rPr lang="en-US" dirty="0" smtClean="0"/>
              <a:t>OUR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0" y="908789"/>
            <a:ext cx="11562022" cy="5617056"/>
          </a:xfrm>
        </p:spPr>
      </p:pic>
    </p:spTree>
    <p:extLst>
      <p:ext uri="{BB962C8B-B14F-4D97-AF65-F5344CB8AC3E}">
        <p14:creationId xmlns:p14="http://schemas.microsoft.com/office/powerpoint/2010/main" val="100201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86</TotalTime>
  <Words>209</Words>
  <Application>Microsoft Office PowerPoint</Application>
  <PresentationFormat>Widescreen</PresentationFormat>
  <Paragraphs>44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Century Gothic</vt:lpstr>
      <vt:lpstr>Rockwell</vt:lpstr>
      <vt:lpstr>Rockwell Condensed</vt:lpstr>
      <vt:lpstr>Times New Roman</vt:lpstr>
      <vt:lpstr>Wingdings</vt:lpstr>
      <vt:lpstr>Wood Type</vt:lpstr>
      <vt:lpstr>PowerPoint Presentation</vt:lpstr>
      <vt:lpstr>Auto car Price System</vt:lpstr>
      <vt:lpstr>Group Members</vt:lpstr>
      <vt:lpstr>Introduction</vt:lpstr>
      <vt:lpstr>Objectives</vt:lpstr>
      <vt:lpstr>PowerPoint Presentation</vt:lpstr>
      <vt:lpstr>ABOUT</vt:lpstr>
      <vt:lpstr>PowerPoint Presentation</vt:lpstr>
      <vt:lpstr>OUR MODELS</vt:lpstr>
      <vt:lpstr>CONTACT US</vt:lpstr>
      <vt:lpstr>USERS FEEDBACK</vt:lpstr>
      <vt:lpstr>SIGN UP FORM</vt:lpstr>
      <vt:lpstr>LOGIN FORM</vt:lpstr>
      <vt:lpstr>FOLLOW US ON SOCIAL MEDIA</vt:lpstr>
      <vt:lpstr>MEDIA PATNER</vt:lpstr>
      <vt:lpstr>USER</vt:lpstr>
      <vt:lpstr>USER FEEDBACK</vt:lpstr>
      <vt:lpstr>ADMIN</vt:lpstr>
      <vt:lpstr>CAR RECORDS</vt:lpstr>
      <vt:lpstr>INSERT DATA FOR NEW CARS</vt:lpstr>
      <vt:lpstr>CUSTOMERS DATA</vt:lpstr>
      <vt:lpstr>USERS FEEDBACK DATA</vt:lpstr>
      <vt:lpstr>DATABASE OF CARS</vt:lpstr>
      <vt:lpstr>DATABASE OF USERS</vt:lpstr>
      <vt:lpstr>DATABASE OF USER FEEDBACK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car Price System</dc:title>
  <dc:creator>talha raheed</dc:creator>
  <cp:lastModifiedBy>talha raheed</cp:lastModifiedBy>
  <cp:revision>9</cp:revision>
  <dcterms:created xsi:type="dcterms:W3CDTF">2019-05-07T18:47:44Z</dcterms:created>
  <dcterms:modified xsi:type="dcterms:W3CDTF">2019-05-07T20:13:48Z</dcterms:modified>
</cp:coreProperties>
</file>